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80"/>
  </p:handoutMasterIdLst>
  <p:sldIdLst>
    <p:sldId id="256" r:id="rId3"/>
    <p:sldId id="391" r:id="rId4"/>
    <p:sldId id="458" r:id="rId5"/>
    <p:sldId id="267" r:id="rId6"/>
    <p:sldId id="545" r:id="rId7"/>
    <p:sldId id="547" r:id="rId8"/>
    <p:sldId id="546" r:id="rId9"/>
    <p:sldId id="548" r:id="rId10"/>
    <p:sldId id="549" r:id="rId11"/>
    <p:sldId id="269" r:id="rId12"/>
    <p:sldId id="273" r:id="rId13"/>
    <p:sldId id="272" r:id="rId14"/>
    <p:sldId id="283" r:id="rId15"/>
    <p:sldId id="284" r:id="rId16"/>
    <p:sldId id="285" r:id="rId18"/>
    <p:sldId id="310" r:id="rId19"/>
    <p:sldId id="541" r:id="rId20"/>
    <p:sldId id="309" r:id="rId21"/>
    <p:sldId id="544" r:id="rId22"/>
    <p:sldId id="542" r:id="rId23"/>
    <p:sldId id="543" r:id="rId24"/>
    <p:sldId id="282" r:id="rId25"/>
    <p:sldId id="295" r:id="rId26"/>
    <p:sldId id="296" r:id="rId27"/>
    <p:sldId id="297" r:id="rId28"/>
    <p:sldId id="298" r:id="rId29"/>
    <p:sldId id="299" r:id="rId30"/>
    <p:sldId id="311" r:id="rId31"/>
    <p:sldId id="315" r:id="rId32"/>
    <p:sldId id="314" r:id="rId33"/>
    <p:sldId id="318" r:id="rId34"/>
    <p:sldId id="320" r:id="rId35"/>
    <p:sldId id="317" r:id="rId36"/>
    <p:sldId id="338" r:id="rId37"/>
    <p:sldId id="339" r:id="rId38"/>
    <p:sldId id="340" r:id="rId39"/>
    <p:sldId id="355" r:id="rId40"/>
    <p:sldId id="354" r:id="rId41"/>
    <p:sldId id="370" r:id="rId42"/>
    <p:sldId id="385" r:id="rId43"/>
    <p:sldId id="386" r:id="rId44"/>
    <p:sldId id="387" r:id="rId45"/>
    <p:sldId id="388" r:id="rId46"/>
    <p:sldId id="389" r:id="rId47"/>
    <p:sldId id="384" r:id="rId48"/>
    <p:sldId id="393" r:id="rId49"/>
    <p:sldId id="392" r:id="rId50"/>
    <p:sldId id="394" r:id="rId51"/>
    <p:sldId id="395" r:id="rId52"/>
    <p:sldId id="514" r:id="rId53"/>
    <p:sldId id="396" r:id="rId54"/>
    <p:sldId id="442" r:id="rId55"/>
    <p:sldId id="444" r:id="rId56"/>
    <p:sldId id="334" r:id="rId57"/>
    <p:sldId id="460" r:id="rId58"/>
    <p:sldId id="515" r:id="rId59"/>
    <p:sldId id="517" r:id="rId60"/>
    <p:sldId id="516" r:id="rId61"/>
    <p:sldId id="518" r:id="rId62"/>
    <p:sldId id="519" r:id="rId63"/>
    <p:sldId id="520" r:id="rId64"/>
    <p:sldId id="319" r:id="rId65"/>
    <p:sldId id="540" r:id="rId66"/>
    <p:sldId id="522" r:id="rId67"/>
    <p:sldId id="337" r:id="rId68"/>
    <p:sldId id="521" r:id="rId69"/>
    <p:sldId id="316" r:id="rId70"/>
    <p:sldId id="281" r:id="rId71"/>
    <p:sldId id="280" r:id="rId72"/>
    <p:sldId id="443" r:id="rId73"/>
    <p:sldId id="262" r:id="rId74"/>
    <p:sldId id="257" r:id="rId75"/>
    <p:sldId id="258" r:id="rId76"/>
    <p:sldId id="259" r:id="rId77"/>
    <p:sldId id="261" r:id="rId78"/>
    <p:sldId id="459" r:id="rId7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24"/>
        <p:guide pos="40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  <a:endParaRPr lang="zh-CN" altLang="en-US"/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  <a:endParaRPr lang="zh-CN" altLang="en-US"/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来点小彭老师黑科技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会按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" y="773430"/>
            <a:ext cx="6324600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来说就是数值的大小比较。那么对字符串类型</a:t>
            </a:r>
            <a:r>
              <a:rPr lang="en-US" altLang="zh-CN"/>
              <a:t> string </a:t>
            </a:r>
            <a:r>
              <a:rPr lang="zh-CN" altLang="en-US"/>
              <a:t>要怎么排序呢？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类定义了运算符重载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比较两个字符串。所谓字典序就是优先比较两者第一个字符（按</a:t>
            </a:r>
            <a:r>
              <a:rPr lang="en-US" altLang="zh-CN"/>
              <a:t> ASCII </a:t>
            </a:r>
            <a:r>
              <a:rPr lang="zh-CN" altLang="en-US"/>
              <a:t>码比较），如果相等则继续比较下一个，不相等则直接以这个比较的结果返回。如果比到末尾都相等且字符串长度一样，则视为相等。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的妙用：排序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255" y="661035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/>
              <a:t>作为模板类，其实有两个模板参数：</a:t>
            </a:r>
            <a:r>
              <a:rPr lang="en-US" altLang="zh-CN"/>
              <a:t>set&lt;T, CompT&gt;</a:t>
            </a:r>
            <a:endParaRPr lang="en-US" altLang="zh-CN"/>
          </a:p>
          <a:p>
            <a:r>
              <a:rPr lang="zh-CN" altLang="en-US"/>
              <a:t>第一个</a:t>
            </a:r>
            <a:r>
              <a:rPr lang="en-US" altLang="zh-CN"/>
              <a:t> T </a:t>
            </a:r>
            <a:r>
              <a:rPr lang="zh-CN" altLang="en-US"/>
              <a:t>是容器内元素的类型，例如</a:t>
            </a:r>
            <a:r>
              <a:rPr lang="en-US" altLang="zh-CN"/>
              <a:t> int </a:t>
            </a:r>
            <a:r>
              <a:rPr lang="zh-CN" altLang="en-US"/>
              <a:t>或</a:t>
            </a:r>
            <a:r>
              <a:rPr lang="en-US" altLang="zh-CN"/>
              <a:t> string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第二个</a:t>
            </a:r>
            <a:r>
              <a:rPr lang="en-US" altLang="zh-CN"/>
              <a:t> CompT </a:t>
            </a:r>
            <a:r>
              <a:rPr lang="zh-CN" altLang="en-US"/>
              <a:t>定义了你想要的</a:t>
            </a:r>
            <a:r>
              <a:rPr lang="zh-CN" altLang="en-US" b="1"/>
              <a:t>比较函子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内部会调用这个函数来决定怎么排序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CompT </a:t>
            </a:r>
            <a:r>
              <a:rPr lang="zh-CN" altLang="en-US"/>
              <a:t>不指定，默认会直接用运算符</a:t>
            </a:r>
            <a:r>
              <a:rPr lang="en-US" altLang="zh-CN"/>
              <a:t> &lt; </a:t>
            </a:r>
            <a:r>
              <a:rPr lang="zh-CN" altLang="en-US"/>
              <a:t>来比较。</a:t>
            </a:r>
            <a:endParaRPr lang="zh-CN" altLang="en-US"/>
          </a:p>
          <a:p>
            <a:r>
              <a:rPr lang="zh-CN" altLang="en-US"/>
              <a:t>这里我们定义个</a:t>
            </a:r>
            <a:r>
              <a:rPr lang="en-US" altLang="zh-CN"/>
              <a:t> MyComp </a:t>
            </a:r>
            <a:r>
              <a:rPr lang="zh-CN" altLang="en-US"/>
              <a:t>作为比较函子，和默认的一样用</a:t>
            </a:r>
            <a:r>
              <a:rPr lang="en-US" altLang="zh-CN"/>
              <a:t> &lt; </a:t>
            </a:r>
            <a:r>
              <a:rPr lang="zh-CN" altLang="en-US"/>
              <a:t>来比较，所以没有变化。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8855" y="1530350"/>
            <a:ext cx="6113145" cy="2352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15150" y="4950460"/>
            <a:ext cx="4547870" cy="44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5620" y="2164715"/>
            <a:ext cx="1328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顺序。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1825" y="1809115"/>
            <a:ext cx="6480175" cy="245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5786755" cy="5730875"/>
          </a:xfrm>
        </p:spPr>
        <p:txBody>
          <a:bodyPr/>
          <a:p>
            <a:r>
              <a:rPr lang="zh-CN">
                <a:sym typeface="+mn-ea"/>
              </a:rPr>
              <a:t>恶搞一下，这里我们把比较函子</a:t>
            </a:r>
            <a:r>
              <a:rPr lang="en-US" altLang="zh-CN">
                <a:sym typeface="+mn-ea"/>
              </a:rPr>
              <a:t> MyComp </a:t>
            </a:r>
            <a:r>
              <a:rPr lang="zh-CN" altLang="en-US">
                <a:sym typeface="+mn-ea"/>
              </a:rPr>
              <a:t>定义成只比较字符串第一个字符</a:t>
            </a:r>
            <a:r>
              <a:rPr lang="en-US" altLang="zh-CN">
                <a:sym typeface="+mn-ea"/>
              </a:rPr>
              <a:t> a[0] &lt; b[0]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神奇的一幕发生了，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any” </a:t>
            </a:r>
            <a:r>
              <a:rPr lang="zh-CN" altLang="en-US">
                <a:sym typeface="+mn-ea"/>
              </a:rPr>
              <a:t>不见了！为什么？因为去重！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“any” </a:t>
            </a:r>
            <a:r>
              <a:rPr lang="zh-CN" altLang="en-US">
                <a:sym typeface="+mn-ea"/>
              </a:rPr>
              <a:t>视为相等的元素？明明内容都不一样？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548755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emplace_hint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 altLang="en-US">
                <a:sym typeface="+mn-ea"/>
              </a:rPr>
              <a:t>首先搞懂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内部是怎么确定两个元素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相等的：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!(a &lt; b) &amp;&amp; !(b &lt; a)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也就是说他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内部没有用到</a:t>
            </a:r>
            <a:r>
              <a:rPr lang="en-US" altLang="zh-CN">
                <a:sym typeface="+mn-ea"/>
              </a:rPr>
              <a:t> == </a:t>
            </a:r>
            <a:r>
              <a:rPr lang="zh-CN" altLang="en-US">
                <a:sym typeface="+mn-ea"/>
              </a:rPr>
              <a:t>运算符，而是调用了两次比较函子来判断的。逻辑是：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且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a</a:t>
            </a:r>
            <a:r>
              <a:rPr lang="zh-CN" altLang="en-US">
                <a:sym typeface="+mn-ea"/>
              </a:rPr>
              <a:t>，则视为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等于</a:t>
            </a:r>
            <a:r>
              <a:rPr lang="en-US" altLang="zh-CN" b="1">
                <a:sym typeface="+mn-ea"/>
              </a:rPr>
              <a:t> b</a:t>
            </a:r>
            <a:r>
              <a:rPr lang="zh-CN" altLang="en-US">
                <a:sym typeface="+mn-ea"/>
              </a:rPr>
              <a:t>，所以这就是为什么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只需要一个比较函子，不需要相等函子的原因。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>
                <a:sym typeface="+mn-ea"/>
              </a:rPr>
              <a:t>所以我们这里写了</a:t>
            </a:r>
            <a:r>
              <a:rPr lang="en-US" altLang="zh-CN">
                <a:sym typeface="+mn-ea"/>
              </a:rPr>
              <a:t> a[0] &lt; b[0] </a:t>
            </a:r>
            <a:r>
              <a:rPr lang="zh-CN" altLang="en-US">
                <a:sym typeface="+mn-ea"/>
              </a:rPr>
              <a:t>就相当于让相等条件变成了</a:t>
            </a:r>
            <a:r>
              <a:rPr lang="en-US" altLang="zh-CN">
                <a:sym typeface="+mn-ea"/>
              </a:rPr>
              <a:t> a[0] == b[0]</a:t>
            </a:r>
            <a:r>
              <a:rPr lang="zh-CN" altLang="en-US">
                <a:sym typeface="+mn-ea"/>
              </a:rPr>
              <a:t>。也就是说只要第一个字符相等就视为字符串相等，所以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会被视为相等的元素，从而被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给去重了！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扩展知识：其实，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map&lt;K, 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无非就是个只比较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set&lt;pair&lt;K, T&gt;&gt;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，顺手还加了一些方便的函数，比如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[]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at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14589</Words>
  <Application>WPS Presentation</Application>
  <PresentationFormat>宽屏</PresentationFormat>
  <Paragraphs>940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6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来点小彭老师黑科技</vt:lpstr>
      <vt:lpstr>set 和 vector 的区别</vt:lpstr>
      <vt:lpstr>PowerPoint 演示文稿</vt:lpstr>
      <vt:lpstr>set 的排序：自定义排序函数</vt:lpstr>
      <vt:lpstr>set 的排序：string 会按“字典序”来排</vt:lpstr>
      <vt:lpstr>set 的排序：自定义排序函数</vt:lpstr>
      <vt:lpstr>set 的排序：自定义排序函数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PowerPoint 演示文稿</vt:lpstr>
      <vt:lpstr>迭代器系列帮手函数一览</vt:lpstr>
      <vt:lpstr>学有余力的同学可以看一下 glibc 源码</vt:lpstr>
      <vt:lpstr>PowerPoint 演示文稿</vt:lpstr>
      <vt:lpstr>学有余力的同学可以看一下 glibc 源码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增删改查操作总结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set 和其他容器之间的转换</vt:lpstr>
      <vt:lpstr>清空 set 所有元素</vt:lpstr>
      <vt:lpstr>set 的大小（元素个数）</vt:lpstr>
      <vt:lpstr>set 的不去重版本：multiset</vt:lpstr>
      <vt:lpstr>查找 multiset 中的等值区间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PowerPoint 演示文稿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708</cp:revision>
  <dcterms:created xsi:type="dcterms:W3CDTF">2022-06-10T16:05:44Z</dcterms:created>
  <dcterms:modified xsi:type="dcterms:W3CDTF">2022-06-10T16:05:44Z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